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2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45" r:id="rId21"/>
    <p:sldId id="443" r:id="rId22"/>
    <p:sldId id="442" r:id="rId23"/>
    <p:sldId id="444" r:id="rId24"/>
    <p:sldId id="446" r:id="rId25"/>
    <p:sldId id="447" r:id="rId26"/>
    <p:sldId id="448" r:id="rId27"/>
    <p:sldId id="449" r:id="rId28"/>
    <p:sldId id="422" r:id="rId29"/>
    <p:sldId id="423" r:id="rId30"/>
    <p:sldId id="416" r:id="rId31"/>
    <p:sldId id="412" r:id="rId32"/>
    <p:sldId id="409" r:id="rId33"/>
    <p:sldId id="411" r:id="rId34"/>
    <p:sldId id="410" r:id="rId35"/>
    <p:sldId id="400" r:id="rId36"/>
    <p:sldId id="401" r:id="rId37"/>
    <p:sldId id="404" r:id="rId38"/>
    <p:sldId id="402" r:id="rId39"/>
    <p:sldId id="259" r:id="rId40"/>
    <p:sldId id="260" r:id="rId4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9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02-ED4F-B55F-F1978F3161C8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02-ED4F-B55F-F1978F3161C8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02-ED4F-B55F-F1978F3161C8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02-ED4F-B55F-F1978F3161C8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2-ED4F-B55F-F1978F3161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usabilità bambini di 1a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6</c:v>
                </c:pt>
                <c:pt idx="1">
                  <c:v>5</c:v>
                </c:pt>
                <c:pt idx="2">
                  <c:v>7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2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E-D54E-8E0B-1D359BA5069C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E-D54E-8E0B-1D359BA5069C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D54E-8E0B-1D359BA5069C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E-D54E-8E0B-1D359BA5069C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E-D54E-8E0B-1D359BA50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009807"/>
        <c:axId val="43560159"/>
      </c:barChart>
      <c:catAx>
        <c:axId val="10500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560159"/>
        <c:crosses val="autoZero"/>
        <c:auto val="1"/>
        <c:lblAlgn val="ctr"/>
        <c:lblOffset val="100"/>
        <c:noMultiLvlLbl val="0"/>
      </c:catAx>
      <c:valAx>
        <c:axId val="4356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00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gradimento bambini 3a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7</c:v>
                </c:pt>
                <c:pt idx="3">
                  <c:v>4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F-E348-926A-FB710DF81B07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EF-E348-926A-FB710DF81B07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EF-E348-926A-FB710DF81B07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EF-E348-926A-FB710DF81B07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EF-E348-926A-FB710DF8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488559"/>
        <c:axId val="93712223"/>
      </c:barChart>
      <c:catAx>
        <c:axId val="9348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712223"/>
        <c:crosses val="autoZero"/>
        <c:auto val="1"/>
        <c:lblAlgn val="ctr"/>
        <c:lblOffset val="100"/>
        <c:noMultiLvlLbl val="0"/>
      </c:catAx>
      <c:valAx>
        <c:axId val="93712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4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3-3945-865C-6CC54DDC309B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63-3945-865C-6CC54DDC309B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63-3945-865C-6CC54DDC309B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63-3945-865C-6CC54DDC309B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63-3945-865C-6CC54DDC3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5243535"/>
        <c:axId val="1812602656"/>
      </c:barChart>
      <c:catAx>
        <c:axId val="45243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12602656"/>
        <c:crosses val="autoZero"/>
        <c:auto val="1"/>
        <c:lblAlgn val="ctr"/>
        <c:lblOffset val="100"/>
        <c:noMultiLvlLbl val="0"/>
      </c:catAx>
      <c:valAx>
        <c:axId val="1812602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24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36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59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430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0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58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CE987277-8E99-CF44-9E05-D23EFECCBB3B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984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275088" y="1415453"/>
            <a:ext cx="4572000" cy="4226077"/>
            <a:chOff x="4572000" y="1413262"/>
            <a:chExt cx="4572000" cy="4226077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2C73EC5-58D4-D14A-8DA8-A1CCF76274E6}"/>
                </a:ext>
              </a:extLst>
            </p:cNvPr>
            <p:cNvGrpSpPr/>
            <p:nvPr/>
          </p:nvGrpSpPr>
          <p:grpSpPr>
            <a:xfrm>
              <a:off x="4572000" y="1701384"/>
              <a:ext cx="4572000" cy="3937955"/>
              <a:chOff x="4520841" y="1593320"/>
              <a:chExt cx="4572000" cy="3936063"/>
            </a:xfrm>
          </p:grpSpPr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E25BE203-0AFC-4244-9F86-74F7A4579CE9}"/>
                  </a:ext>
                </a:extLst>
              </p:cNvPr>
              <p:cNvSpPr/>
              <p:nvPr/>
            </p:nvSpPr>
            <p:spPr>
              <a:xfrm>
                <a:off x="5412389" y="5283280"/>
                <a:ext cx="3011053" cy="24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000" i="1" dirty="0">
                    <a:solidFill>
                      <a:schemeClr val="dk1"/>
                    </a:solidFill>
                  </a:rPr>
                  <a:t>Sondaggio condotto su 7 bambini frequentati classe 3a</a:t>
                </a:r>
              </a:p>
            </p:txBody>
          </p:sp>
          <p:graphicFrame>
            <p:nvGraphicFramePr>
              <p:cNvPr id="18" name="Grafico 17">
                <a:extLst>
                  <a:ext uri="{FF2B5EF4-FFF2-40B4-BE49-F238E27FC236}">
                    <a16:creationId xmlns:a16="http://schemas.microsoft.com/office/drawing/2014/main" id="{CE987277-8E99-CF44-9E05-D23EFECCBB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20841" y="1593320"/>
              <a:ext cx="4572000" cy="36953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706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41" name="Grafico 40">
            <a:extLst>
              <a:ext uri="{FF2B5EF4-FFF2-40B4-BE49-F238E27FC236}">
                <a16:creationId xmlns:a16="http://schemas.microsoft.com/office/drawing/2014/main" id="{74B471C3-B52F-E141-928D-42A05A2FA6EF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1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?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288521" y="5301906"/>
            <a:ext cx="237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2266110D-5D55-2848-8291-6000195C739B}"/>
              </a:ext>
            </a:extLst>
          </p:cNvPr>
          <p:cNvGraphicFramePr>
            <a:graphicFrameLocks/>
          </p:cNvGraphicFramePr>
          <p:nvPr/>
        </p:nvGraphicFramePr>
        <p:xfrm>
          <a:off x="4790055" y="1223872"/>
          <a:ext cx="4045848" cy="254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2E19305-319B-3942-84A1-1D10EF56C734}"/>
              </a:ext>
            </a:extLst>
          </p:cNvPr>
          <p:cNvGraphicFramePr>
            <a:graphicFrameLocks/>
          </p:cNvGraphicFramePr>
          <p:nvPr/>
        </p:nvGraphicFramePr>
        <p:xfrm>
          <a:off x="4579043" y="3532264"/>
          <a:ext cx="4581559" cy="270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73E165-AF61-0444-8B27-2B9D0BAFD22E}"/>
              </a:ext>
            </a:extLst>
          </p:cNvPr>
          <p:cNvSpPr txBox="1"/>
          <p:nvPr/>
        </p:nvSpPr>
        <p:spPr>
          <a:xfrm>
            <a:off x="198485" y="2171240"/>
            <a:ext cx="43805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575953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2663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31D63B01-7B1F-1C46-9E7B-42D11D205062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6395979-580B-8341-BE45-2E9A21C7553E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924D5DAC-1614-D741-A67F-FE787C049BB7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C1D486D-DC9D-C342-8640-73F88DB2F77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18901F7-C745-F343-A3A1-B04C9415DA42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6F7CA3B-B129-1243-BDB0-97541E60D8EC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149D7DFC-001F-6E44-AA45-9027D1FDAFB5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E2B537DC-2AD9-F243-9BEF-DE402908FB99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36775951-A8E8-B646-81D9-0B23DFD10E4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? bambini frequentati classe 2a</a:t>
            </a:r>
          </a:p>
        </p:txBody>
      </p:sp>
    </p:spTree>
    <p:extLst>
      <p:ext uri="{BB962C8B-B14F-4D97-AF65-F5344CB8AC3E}">
        <p14:creationId xmlns:p14="http://schemas.microsoft.com/office/powerpoint/2010/main" val="403403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</TotalTime>
  <Words>2039</Words>
  <Application>Microsoft Office PowerPoint</Application>
  <PresentationFormat>Presentazione su schermo (4:3)</PresentationFormat>
  <Paragraphs>359</Paragraphs>
  <Slides>39</Slides>
  <Notes>15</Notes>
  <HiddenSlides>5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63</cp:revision>
  <dcterms:created xsi:type="dcterms:W3CDTF">2021-05-10T14:21:25Z</dcterms:created>
  <dcterms:modified xsi:type="dcterms:W3CDTF">2021-05-25T13:39:42Z</dcterms:modified>
</cp:coreProperties>
</file>